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62" r:id="rId3"/>
    <p:sldId id="257" r:id="rId4"/>
    <p:sldId id="259" r:id="rId5"/>
    <p:sldId id="260" r:id="rId6"/>
    <p:sldId id="263" r:id="rId7"/>
    <p:sldId id="264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A4E93B-EDEC-402B-A86E-3B9C509F242E}" type="datetimeFigureOut">
              <a:rPr lang="en-US" smtClean="0"/>
              <a:pPr/>
              <a:t>3/31/2004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1334EA-D296-4AB4-AF25-19BFBF214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334EA-D296-4AB4-AF25-19BFBF21464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334EA-D296-4AB4-AF25-19BFBF21464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F09A6B-C6AA-4543-8D20-780AEF52BE3B}" type="datetimeFigureOut">
              <a:rPr lang="en-US" smtClean="0"/>
              <a:pPr/>
              <a:t>3/31/2004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C9018E-C7AE-445E-BEBA-53EED503D4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A6B-C6AA-4543-8D20-780AEF52BE3B}" type="datetimeFigureOut">
              <a:rPr lang="en-US" smtClean="0"/>
              <a:pPr/>
              <a:t>3/31/2004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018E-C7AE-445E-BEBA-53EED503D4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5F09A6B-C6AA-4543-8D20-780AEF52BE3B}" type="datetimeFigureOut">
              <a:rPr lang="en-US" smtClean="0"/>
              <a:pPr/>
              <a:t>3/31/2004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AC9018E-C7AE-445E-BEBA-53EED503D4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A6B-C6AA-4543-8D20-780AEF52BE3B}" type="datetimeFigureOut">
              <a:rPr lang="en-US" smtClean="0"/>
              <a:pPr/>
              <a:t>3/31/2004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C9018E-C7AE-445E-BEBA-53EED503D4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A6B-C6AA-4543-8D20-780AEF52BE3B}" type="datetimeFigureOut">
              <a:rPr lang="en-US" smtClean="0"/>
              <a:pPr/>
              <a:t>3/31/2004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AC9018E-C7AE-445E-BEBA-53EED503D4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F09A6B-C6AA-4543-8D20-780AEF52BE3B}" type="datetimeFigureOut">
              <a:rPr lang="en-US" smtClean="0"/>
              <a:pPr/>
              <a:t>3/31/2004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AC9018E-C7AE-445E-BEBA-53EED503D4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F09A6B-C6AA-4543-8D20-780AEF52BE3B}" type="datetimeFigureOut">
              <a:rPr lang="en-US" smtClean="0"/>
              <a:pPr/>
              <a:t>3/31/2004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AC9018E-C7AE-445E-BEBA-53EED503D4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A6B-C6AA-4543-8D20-780AEF52BE3B}" type="datetimeFigureOut">
              <a:rPr lang="en-US" smtClean="0"/>
              <a:pPr/>
              <a:t>3/31/2004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C9018E-C7AE-445E-BEBA-53EED503D4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A6B-C6AA-4543-8D20-780AEF52BE3B}" type="datetimeFigureOut">
              <a:rPr lang="en-US" smtClean="0"/>
              <a:pPr/>
              <a:t>3/31/2004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C9018E-C7AE-445E-BEBA-53EED503D4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A6B-C6AA-4543-8D20-780AEF52BE3B}" type="datetimeFigureOut">
              <a:rPr lang="en-US" smtClean="0"/>
              <a:pPr/>
              <a:t>3/31/2004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C9018E-C7AE-445E-BEBA-53EED503D4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F09A6B-C6AA-4543-8D20-780AEF52BE3B}" type="datetimeFigureOut">
              <a:rPr lang="en-US" smtClean="0"/>
              <a:pPr/>
              <a:t>3/31/2004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AC9018E-C7AE-445E-BEBA-53EED503D4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F09A6B-C6AA-4543-8D20-780AEF52BE3B}" type="datetimeFigureOut">
              <a:rPr lang="en-US" smtClean="0"/>
              <a:pPr/>
              <a:t>3/31/2004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C9018E-C7AE-445E-BEBA-53EED503D4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495800"/>
            <a:ext cx="8153400" cy="1371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DSM Policy ISSUES</a:t>
            </a:r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Picture 13" descr="euro_of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895600"/>
            <a:ext cx="199292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6" descr="kr-lgfla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2895600"/>
            <a:ext cx="1930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2667000"/>
            <a:ext cx="1671638" cy="1673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1000" y="381000"/>
            <a:ext cx="8763000" cy="1066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SOPAC-EU EDF10 Deep Sea Minerals Project</a:t>
            </a:r>
            <a:endParaRPr kumimoji="0" lang="en-US" sz="3200" b="0" i="0" u="none" strike="noStrike" kern="1200" cap="all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62000" y="1524000"/>
            <a:ext cx="7407275" cy="7620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Kiribati National Workshop on Deep Sea Minerals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2057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must our Policy cover?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Issues relating to deep sea mineral activities (exploration and mining activities)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Sound management of our  minerals resources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Regulations to protect and preserve our marine environment 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Fiscal regimes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Kiribati receives maximum benefits from deep sea mineral activities</a:t>
            </a:r>
            <a:endParaRPr lang="en-US" dirty="0"/>
          </a:p>
          <a:p>
            <a:pPr marL="1371600" lvl="2" indent="-571500"/>
            <a:r>
              <a:rPr lang="en-US" dirty="0" smtClean="0"/>
              <a:t>Financial gains</a:t>
            </a:r>
          </a:p>
          <a:p>
            <a:pPr marL="1371600" lvl="2" indent="-571500"/>
            <a:r>
              <a:rPr lang="en-US" dirty="0" smtClean="0"/>
              <a:t>Capacity building and institutional developments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Mineral Development Licensing Ordinance</a:t>
            </a:r>
          </a:p>
          <a:p>
            <a:r>
              <a:rPr lang="en-US" dirty="0" smtClean="0"/>
              <a:t>Foreshore and Land Reclamation Ordinance</a:t>
            </a:r>
          </a:p>
          <a:p>
            <a:r>
              <a:rPr lang="en-US" dirty="0" smtClean="0"/>
              <a:t>Environment Act</a:t>
            </a:r>
          </a:p>
          <a:p>
            <a:r>
              <a:rPr lang="en-US" dirty="0" smtClean="0"/>
              <a:t>Mining Ordinance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but don’t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do not address the specific requirements that would cater for or address any relevant issues concerning deep sea mineral activities (exploration and possibly mining)</a:t>
            </a:r>
          </a:p>
          <a:p>
            <a:r>
              <a:rPr lang="en-US" dirty="0" smtClean="0"/>
              <a:t>Provision is mainly for land based activities (i.e. mining ordinance for </a:t>
            </a:r>
            <a:r>
              <a:rPr lang="en-US" dirty="0" err="1" smtClean="0"/>
              <a:t>Banaba</a:t>
            </a:r>
            <a:r>
              <a:rPr lang="en-US" dirty="0" smtClean="0"/>
              <a:t>) and</a:t>
            </a:r>
          </a:p>
          <a:p>
            <a:r>
              <a:rPr lang="en-US" dirty="0" smtClean="0"/>
              <a:t>Foreshore mining activities (i.e. Foreshore and Land Reclamation Ordinance, Environment Act)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and Regional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UNCLOS</a:t>
            </a:r>
          </a:p>
          <a:p>
            <a:r>
              <a:rPr lang="en-US" dirty="0" smtClean="0"/>
              <a:t>ISA Regulations</a:t>
            </a:r>
          </a:p>
          <a:p>
            <a:r>
              <a:rPr lang="en-US" dirty="0" err="1" smtClean="0"/>
              <a:t>Noumea</a:t>
            </a:r>
            <a:r>
              <a:rPr lang="en-US" dirty="0" smtClean="0"/>
              <a:t> Convention</a:t>
            </a:r>
          </a:p>
          <a:p>
            <a:r>
              <a:rPr lang="en-US" dirty="0" err="1" smtClean="0"/>
              <a:t>Madang</a:t>
            </a:r>
            <a:r>
              <a:rPr lang="en-US" dirty="0" smtClean="0"/>
              <a:t> Guidelines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 a policy that is in line with these: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UNCLOS – United Nations Convention on Law of the Sea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ISA Guidelines – </a:t>
            </a:r>
            <a:r>
              <a:rPr lang="en-US" dirty="0" err="1" smtClean="0"/>
              <a:t>Internationa</a:t>
            </a:r>
            <a:r>
              <a:rPr lang="en-US" dirty="0" smtClean="0"/>
              <a:t> Seabed Authority Guidelines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Noumea</a:t>
            </a:r>
            <a:r>
              <a:rPr lang="en-US" dirty="0" smtClean="0"/>
              <a:t> Convention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Madang</a:t>
            </a:r>
            <a:r>
              <a:rPr lang="en-US" dirty="0" smtClean="0"/>
              <a:t> Guidelines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task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LcPeriod"/>
            </a:pPr>
            <a:r>
              <a:rPr lang="en-US" dirty="0" smtClean="0"/>
              <a:t>Development of Offshore Minerals Policy and Legislation, Regulations</a:t>
            </a:r>
          </a:p>
          <a:p>
            <a:pPr marL="514350" indent="-514350">
              <a:buAutoNum type="alphaLcPeriod"/>
            </a:pPr>
            <a:r>
              <a:rPr lang="en-US" dirty="0" smtClean="0"/>
              <a:t>Appropriate Management and Monitoring Framework/Guidelines for deep sea exploration and mining</a:t>
            </a:r>
          </a:p>
          <a:p>
            <a:pPr marL="514350" indent="-514350">
              <a:buAutoNum type="alphaLcPeriod"/>
            </a:pPr>
            <a:r>
              <a:rPr lang="en-US" dirty="0" smtClean="0"/>
              <a:t>Offshore Mining Legal Instruments in relation to existing National Policies, and Regional and International Conventions (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Noumea</a:t>
            </a:r>
            <a:r>
              <a:rPr lang="en-US" dirty="0" smtClean="0"/>
              <a:t> convention and UNCLOS).</a:t>
            </a:r>
          </a:p>
          <a:p>
            <a:pPr marL="514350" indent="-514350">
              <a:buAutoNum type="alphaLcPeriod"/>
            </a:pPr>
            <a:r>
              <a:rPr lang="en-US" dirty="0" smtClean="0"/>
              <a:t>Development of Marine Scientific Research Policy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3200"/>
            <a:ext cx="5715000" cy="1066800"/>
          </a:xfrm>
        </p:spPr>
        <p:txBody>
          <a:bodyPr/>
          <a:lstStyle/>
          <a:p>
            <a:r>
              <a:rPr lang="en-US" b="1" dirty="0" err="1" smtClean="0"/>
              <a:t>Kam</a:t>
            </a:r>
            <a:r>
              <a:rPr lang="en-US" b="1" dirty="0" smtClean="0"/>
              <a:t> </a:t>
            </a:r>
            <a:r>
              <a:rPr lang="en-US" b="1" dirty="0" err="1" smtClean="0"/>
              <a:t>bati</a:t>
            </a:r>
            <a:r>
              <a:rPr lang="en-US" b="1" dirty="0" smtClean="0"/>
              <a:t> n </a:t>
            </a:r>
            <a:r>
              <a:rPr lang="en-US" b="1" dirty="0" err="1" smtClean="0"/>
              <a:t>rabwa</a:t>
            </a:r>
            <a:r>
              <a:rPr lang="en-US" b="1" dirty="0" smtClean="0"/>
              <a:t>!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99</TotalTime>
  <Words>250</Words>
  <Application>Microsoft Office PowerPoint</Application>
  <PresentationFormat>On-screen Show (4:3)</PresentationFormat>
  <Paragraphs>41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DSM Policy ISSUES</vt:lpstr>
      <vt:lpstr>What must our Policy cover?</vt:lpstr>
      <vt:lpstr>What we have</vt:lpstr>
      <vt:lpstr>What we have but don’t have</vt:lpstr>
      <vt:lpstr>International and Regional Stage</vt:lpstr>
      <vt:lpstr>Way forward</vt:lpstr>
      <vt:lpstr>Our task today</vt:lpstr>
      <vt:lpstr>Kam bati n rabwa!</vt:lpstr>
    </vt:vector>
  </TitlesOfParts>
  <Company>MFMRD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</dc:title>
  <dc:creator>tionu</dc:creator>
  <cp:lastModifiedBy>tionu</cp:lastModifiedBy>
  <cp:revision>22</cp:revision>
  <dcterms:created xsi:type="dcterms:W3CDTF">2004-03-30T15:43:58Z</dcterms:created>
  <dcterms:modified xsi:type="dcterms:W3CDTF">2004-03-30T17:32:02Z</dcterms:modified>
</cp:coreProperties>
</file>